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AADDBB-1C69-4241-B650-81FDAC229DBD}" v="4" dt="2024-03-05T20:54:02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4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8A9CE-22D7-78E1-EC4F-D10F528DD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669881-5FD7-21E6-47E7-BCFD71EF05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00713C-FAC2-B9BA-8DFA-77C7C024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1592C-6CC9-90E8-51EA-8A25ACE7B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41D839-D941-9327-45DE-33BD32C0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19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8C68E0-0D45-FD3A-874C-D7B85729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881111-0CEC-8F3F-6B45-3FE311654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1E0C55-5AE1-BE7B-0716-8072B2D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BF86E7-E155-729E-809D-F40E767D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6B200-3BD2-C82A-D5D2-5FF67087C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923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29288D3-A911-D1EA-340B-969CD6366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D47C58-EF1B-DE16-6C36-F61181B95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D89D44-DA62-229F-E96E-E000570CC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843D96-8C17-B644-B250-F0AEEABC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91E7E0-7930-3231-9EE9-778C8644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571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B9BAF-6C87-F79C-1B60-46BF9895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704C-B78B-C858-0FF5-C7F72A8C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EC74A3-DA25-3E56-2AAE-690AAC40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BE2B655-E7BC-2A20-29B1-8ADEAEA7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C32B91-24CD-7E9F-5C5C-3B40B4EC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0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3AF67A-9FEB-DF1C-3509-916F180A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E4355A-81BE-C0D9-6CA8-58D8ADDD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03682C-1875-0F85-A63E-798B544F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1E7B5-42CB-6FE1-978B-5EC8EBE5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6531F-3BF4-7290-40FB-5C620C85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23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3527B-05F8-C504-8FAE-9A6CD143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4E3EE4-A3A6-1AF9-5959-3FA1EBCC6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DA0CB4-B11A-CD60-038E-03660D22B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57F5AC-52DC-F0DF-DA47-BA18D5EB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71816E-DB91-5777-83B6-A979CD44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F3A00-85E7-13F2-CE8B-52E98477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927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11EBB-5705-E2B2-BF1E-00396A22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CD663F-1D74-12E5-BC1C-16C83F28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798B4A-F5F5-ACA7-27FF-6D8DC3F28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E6B1F9-C145-3108-5FF8-2771AA5BA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E3E5C19-652B-F459-706E-8DA2B70CF3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51711A2-742F-660D-835F-9E11D826B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AE1F6EE-A474-5F43-F92D-FD754806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4BC1647-348A-979B-9196-FD00B3AE6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311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32F78-1863-BD77-9B25-22905C29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0C3239-7F57-E8E3-416D-D8B97FA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3AF4F6-B710-4312-88DA-A5CB81DA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20821F-2BDF-4186-7940-AA1E47E74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364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521F64-1FBD-7E0D-5634-B48C5C12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A0FD3B4-61C5-DE0E-E67A-E0A3A75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8C8F75-4D7C-5238-876F-B28BE67A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73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6CDBB2-8EE4-0238-44B1-81C6EDA2B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6549D5E-0144-3EE7-39DD-62AD28645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FC89670-96DD-A73F-4E3A-58AE06405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168511-20CF-2F3C-D39A-55CBFC9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E2A1BA-89F7-70AC-F31D-1FCB667C1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7DEA54-CA7C-1C68-6644-171C8E0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450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8FB06-C2FE-39C3-F684-56314145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D9283A4-A750-5B86-EF30-DB39ECE679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1738D5-8192-6487-D075-C84A320F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F8B7B7B-AB11-138C-6250-F82D8579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3F4D6C-5AD3-8305-162B-1BCA00E5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29AC83-23A3-ADF0-818F-BCAF501D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00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2D0905B-9937-2E96-742F-9F39416C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BD4530-D8AD-54A0-3256-2F4D59655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B49307-EF81-55E7-C77E-8F0EC6F6C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B1F3AF-8540-4DC8-86D6-6DEAB968510B}" type="datetimeFigureOut">
              <a:rPr lang="fr-FR" smtClean="0"/>
              <a:t>06/03/2024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B846D5-366B-B100-92BB-65BCA875F3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4D336C-A6B5-B0F5-DB55-955A616EF0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C5BC5-518F-4B50-B0B5-39978D7C52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 de couleur sur un tableau de circuits électroniques">
            <a:extLst>
              <a:ext uri="{FF2B5EF4-FFF2-40B4-BE49-F238E27FC236}">
                <a16:creationId xmlns:a16="http://schemas.microsoft.com/office/drawing/2014/main" id="{BC42A74B-6EE1-A0FC-5F99-6677F86EE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159" r="-1" b="99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8CBDD3D-944A-0A53-E0A0-1DF40C13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Présentation projet Arduino:</a:t>
            </a:r>
            <a:br>
              <a:rPr lang="en-US" sz="6600">
                <a:solidFill>
                  <a:schemeClr val="bg1"/>
                </a:solidFill>
              </a:rPr>
            </a:br>
            <a:r>
              <a:rPr lang="en-US" sz="6600">
                <a:solidFill>
                  <a:schemeClr val="bg1"/>
                </a:solidFill>
              </a:rPr>
              <a:t>Train autonome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50E36D-E9FC-F4A3-4DC5-1BEABB7F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>
                <a:solidFill>
                  <a:schemeClr val="bg1"/>
                </a:solidFill>
              </a:rPr>
              <a:t>Bouzaida Nassim – Vicart Paul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Composant de circuit, Composant de circuit passif, Composant électronique&#10;&#10;Description générée automatiquement">
            <a:extLst>
              <a:ext uri="{FF2B5EF4-FFF2-40B4-BE49-F238E27FC236}">
                <a16:creationId xmlns:a16="http://schemas.microsoft.com/office/drawing/2014/main" id="{C9CF3645-C72D-6E87-4D52-E4314CE60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7449" y="1316339"/>
            <a:ext cx="9843776" cy="55371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C3822F-AA88-5C76-BD4C-EB9D5D27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 circuit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22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FC730F-B059-0653-9CCB-13C8661D0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Fabrication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5285B-3B73-8861-C349-C4615DD17BC0}"/>
              </a:ext>
            </a:extLst>
          </p:cNvPr>
          <p:cNvSpPr>
            <a:spLocks/>
          </p:cNvSpPr>
          <p:nvPr/>
        </p:nvSpPr>
        <p:spPr>
          <a:xfrm>
            <a:off x="838200" y="1929359"/>
            <a:ext cx="5181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Respect des contraintes: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Largeur des rails -&gt; Voiture la plus compacte possible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Tenue de route -&gt; Roues crantées + roulette</a:t>
            </a:r>
          </a:p>
          <a:p>
            <a:pPr>
              <a:spcAft>
                <a:spcPts val="600"/>
              </a:spcAft>
            </a:pPr>
            <a:endParaRPr lang="fr-FR" sz="2400" dirty="0"/>
          </a:p>
          <a:p>
            <a:pPr>
              <a:spcAft>
                <a:spcPts val="600"/>
              </a:spcAft>
            </a:pPr>
            <a:r>
              <a:rPr lang="fr-FR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Réaliser un mouvement circulaire à l’aide d’un seul moteur</a:t>
            </a:r>
          </a:p>
          <a:p>
            <a:pPr>
              <a:spcAft>
                <a:spcPts val="600"/>
              </a:spcAft>
            </a:pPr>
            <a:endParaRPr lang="fr-FR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fr-FR" sz="24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522460-F8E5-2B3D-A724-A2336CC77C83}"/>
              </a:ext>
            </a:extLst>
          </p:cNvPr>
          <p:cNvSpPr>
            <a:spLocks/>
          </p:cNvSpPr>
          <p:nvPr/>
        </p:nvSpPr>
        <p:spPr>
          <a:xfrm>
            <a:off x="6172200" y="1929359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sz="2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Principe: Voiture à étages </a:t>
            </a:r>
          </a:p>
          <a:p>
            <a:pPr>
              <a:spcAft>
                <a:spcPts val="600"/>
              </a:spcAft>
            </a:pPr>
            <a:r>
              <a:rPr lang="fr-FR" sz="2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(étage 1: driver; étage deux: carte)</a:t>
            </a:r>
            <a:endParaRPr lang="fr-FR" sz="2700"/>
          </a:p>
        </p:txBody>
      </p:sp>
      <p:pic>
        <p:nvPicPr>
          <p:cNvPr id="6" name="Image 5" descr="Une image contenant capture d’écran, conception&#10;&#10;Description générée automatiquement">
            <a:extLst>
              <a:ext uri="{FF2B5EF4-FFF2-40B4-BE49-F238E27FC236}">
                <a16:creationId xmlns:a16="http://schemas.microsoft.com/office/drawing/2014/main" id="{FF192982-D91F-8B5D-612B-9DE631916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63" y="3473273"/>
            <a:ext cx="3801307" cy="28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8AC8E79-ECD6-4F34-BE5A-9F5E850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2BE1BB-2AB2-4D7E-9E27-8D245181B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615C-2156-4B15-BF3E-39794B37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1"/>
            <a:ext cx="5378624" cy="6402614"/>
            <a:chOff x="-19221" y="197691"/>
            <a:chExt cx="5378624" cy="6402614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AAA4B8-4E08-4663-9835-BA403F00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4869D1-3E13-4881-A292-2F38ECC07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FEDB7CE-BB3D-4A0D-A73F-3117044F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E0C6E1-7FBF-471E-849C-A54AF1D4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BFAA38-D910-41AD-BBED-0608E4AE7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6435319-CA22-CF76-0EC2-23B31BF5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121701"/>
            <a:ext cx="3476488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8F188C9-B17B-25BF-C306-4E8D5CE7F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9297" y="743798"/>
            <a:ext cx="3610686" cy="5367528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2202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51BBF14-DB26-E845-E888-C52F9C19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fr-FR" sz="4000"/>
              <a:t>Les rails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arche&#10;&#10;Description générée automatiquement">
            <a:extLst>
              <a:ext uri="{FF2B5EF4-FFF2-40B4-BE49-F238E27FC236}">
                <a16:creationId xmlns:a16="http://schemas.microsoft.com/office/drawing/2014/main" id="{6269A60F-5045-C320-CFA6-1F9B0BCF4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458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E81490-9F4A-F3E6-2304-53985194E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Deux rails: un pour la voiture, l’autre pour le bras</a:t>
            </a:r>
          </a:p>
          <a:p>
            <a:r>
              <a:rPr lang="fr-FR" sz="2400" dirty="0"/>
              <a:t>Contrainte de largeur et de poids</a:t>
            </a:r>
          </a:p>
        </p:txBody>
      </p:sp>
    </p:spTree>
    <p:extLst>
      <p:ext uri="{BB962C8B-B14F-4D97-AF65-F5344CB8AC3E}">
        <p14:creationId xmlns:p14="http://schemas.microsoft.com/office/powerpoint/2010/main" val="149953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B7962F-8CCB-A227-A91A-732CAB41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61131"/>
            <a:ext cx="9144000" cy="2387600"/>
          </a:xfrm>
        </p:spPr>
        <p:txBody>
          <a:bodyPr/>
          <a:lstStyle/>
          <a:p>
            <a:r>
              <a:rPr lang="fr-FR" dirty="0"/>
              <a:t>Partie pince </a:t>
            </a:r>
          </a:p>
        </p:txBody>
      </p:sp>
      <p:pic>
        <p:nvPicPr>
          <p:cNvPr id="7" name="Image 6" descr="Une image contenant mur, intérieur, équipement&#10;&#10;Description générée automatiquement">
            <a:extLst>
              <a:ext uri="{FF2B5EF4-FFF2-40B4-BE49-F238E27FC236}">
                <a16:creationId xmlns:a16="http://schemas.microsoft.com/office/drawing/2014/main" id="{14CA5347-3909-56F9-C6AD-F60A1ADF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18" y="1480457"/>
            <a:ext cx="6686248" cy="50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3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3100DB-1A7D-8733-00AF-C57C55A9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798" y="345167"/>
            <a:ext cx="10515600" cy="7332889"/>
          </a:xfrm>
        </p:spPr>
        <p:txBody>
          <a:bodyPr>
            <a:normAutofit/>
          </a:bodyPr>
          <a:lstStyle/>
          <a:p>
            <a:r>
              <a:rPr lang="fr-FR" dirty="0"/>
              <a:t>Les mouvements que le bras doit réaliser :</a:t>
            </a:r>
          </a:p>
          <a:p>
            <a:pPr marL="0" indent="0">
              <a:buNone/>
            </a:pPr>
            <a:r>
              <a:rPr lang="fr-FR" dirty="0"/>
              <a:t>                               -tourner à 360°</a:t>
            </a:r>
          </a:p>
          <a:p>
            <a:pPr marL="0" indent="0">
              <a:buNone/>
            </a:pPr>
            <a:r>
              <a:rPr lang="fr-FR" dirty="0"/>
              <a:t>                               -monter/descendre la pince</a:t>
            </a:r>
          </a:p>
          <a:p>
            <a:pPr marL="0" indent="0">
              <a:buNone/>
            </a:pPr>
            <a:r>
              <a:rPr lang="fr-FR" dirty="0"/>
              <a:t>                               -fermer/ouvrir la pince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Réalisation d’une maquette en carton pour répondre à ces attentes avant de réaliser le bras en bois 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outil, machine, automate, jouet&#10;&#10;Description générée automatiquement">
            <a:extLst>
              <a:ext uri="{FF2B5EF4-FFF2-40B4-BE49-F238E27FC236}">
                <a16:creationId xmlns:a16="http://schemas.microsoft.com/office/drawing/2014/main" id="{06F6FC93-CDC4-AA55-9D6E-0FF3AF44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3" y="2467430"/>
            <a:ext cx="4363960" cy="327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1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0DF1E0-3452-1DF7-7104-3383125D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La maquette</a:t>
            </a:r>
          </a:p>
        </p:txBody>
      </p:sp>
      <p:pic>
        <p:nvPicPr>
          <p:cNvPr id="4" name="Espace réservé du contenu 3" descr="Une image contenant jouet, boîte, intérieur, personne&#10;&#10;Description générée automatiquement">
            <a:extLst>
              <a:ext uri="{FF2B5EF4-FFF2-40B4-BE49-F238E27FC236}">
                <a16:creationId xmlns:a16="http://schemas.microsoft.com/office/drawing/2014/main" id="{7CDED490-11F5-7B54-C76A-8BE00881B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6" r="26158"/>
          <a:stretch/>
        </p:blipFill>
        <p:spPr bwMode="auto">
          <a:xfrm>
            <a:off x="975021" y="1690688"/>
            <a:ext cx="2486137" cy="22444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1CB048E-A186-4B39-D7E3-AFAA3A1EA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9" r="519" b="-299"/>
          <a:stretch/>
        </p:blipFill>
        <p:spPr>
          <a:xfrm>
            <a:off x="856170" y="4120441"/>
            <a:ext cx="2871445" cy="23541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FA6FFBD-FCDE-0F4A-53C0-87E13F2EEE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12808" y="1618794"/>
            <a:ext cx="2819548" cy="2114661"/>
          </a:xfrm>
          <a:prstGeom prst="rect">
            <a:avLst/>
          </a:prstGeom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9E3E834-D587-E04E-6708-5393690297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640" b="21840"/>
          <a:stretch/>
        </p:blipFill>
        <p:spPr>
          <a:xfrm>
            <a:off x="4729426" y="4236671"/>
            <a:ext cx="3104624" cy="21217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88A2046-733F-D2E2-7754-45C7D53CF3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54" t="7851" r="29688" b="9075"/>
          <a:stretch/>
        </p:blipFill>
        <p:spPr>
          <a:xfrm>
            <a:off x="5038670" y="1841461"/>
            <a:ext cx="2486136" cy="22444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678B217-18FE-B296-E1DC-BE9EFADC9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017" y="4236671"/>
            <a:ext cx="2525813" cy="18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B2B0A5-F2C4-FB78-E2E4-08FFDBE8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Rotation a 360°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5E579D-1B20-9DEF-803E-5561C9163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r-FR" dirty="0"/>
              <a:t>Utilisation d’un moteur continu</a:t>
            </a:r>
          </a:p>
          <a:p>
            <a:endParaRPr lang="fr-FR" dirty="0"/>
          </a:p>
          <a:p>
            <a:r>
              <a:rPr lang="fr-FR" dirty="0"/>
              <a:t>Contraintes:- l’ensemble des composant du bras doivent être en    rotation  </a:t>
            </a:r>
          </a:p>
          <a:p>
            <a:pPr marL="0" indent="0">
              <a:buNone/>
            </a:pPr>
            <a:r>
              <a:rPr lang="fr-FR" dirty="0"/>
              <a:t>                             -le bras doit être en équilibre sur le socle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Pour varier la vitesse: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0C6A96E-227F-9089-C17D-26F278477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236" y="1027906"/>
            <a:ext cx="1447800" cy="1714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7B4DD4-0253-558D-81EF-04DF1427A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418" y="4858544"/>
            <a:ext cx="3489939" cy="190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8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143C77-FCB4-2F16-27A8-A5862E3D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Monter/Descendre la pince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C75C11-8DD6-7E18-42E9-DFBF35608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Contrainte  : le moteur ne peut plus se lever à partir d’un certain poids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FE39EB-AD8F-6FD3-EF97-2BE539A6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3" y="3949510"/>
            <a:ext cx="1981372" cy="17192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1DB26E-03F4-2BA9-119C-620A64CF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286" y="3782781"/>
            <a:ext cx="22860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319C94-4250-6F6F-C0C2-054320976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Fermer/Ouvrir la pince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6E6408-5A51-D1E3-9D21-55EDB1D78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Utilisation d’un servomoteur (180°)</a:t>
            </a:r>
          </a:p>
          <a:p>
            <a:endParaRPr lang="fr-FR" dirty="0"/>
          </a:p>
          <a:p>
            <a:r>
              <a:rPr lang="fr-FR" dirty="0"/>
              <a:t>Mécanisme avec des disques dentés: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La pince est équipée de plateforme capable de porter le rail</a:t>
            </a:r>
          </a:p>
        </p:txBody>
      </p:sp>
      <p:pic>
        <p:nvPicPr>
          <p:cNvPr id="9" name="Image 8" descr="Une image contenant mur, intérieur, art&#10;&#10;Description générée automatiquement">
            <a:extLst>
              <a:ext uri="{FF2B5EF4-FFF2-40B4-BE49-F238E27FC236}">
                <a16:creationId xmlns:a16="http://schemas.microsoft.com/office/drawing/2014/main" id="{4D02CAE2-B353-E638-9DCA-F16D32AF0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r="6780"/>
          <a:stretch/>
        </p:blipFill>
        <p:spPr>
          <a:xfrm rot="5400000">
            <a:off x="7205890" y="2315484"/>
            <a:ext cx="2960914" cy="2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2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93CCDA-20CC-7AE4-ADC9-4EF23B76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/>
              <a:t>Partie Voiture sur rails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11F8C7-8F8F-3256-C061-4F626AFFD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/>
              <a:t>La voiture</a:t>
            </a:r>
          </a:p>
          <a:p>
            <a:endParaRPr lang="fr-FR" sz="2200"/>
          </a:p>
          <a:p>
            <a:pPr marL="0" indent="0">
              <a:buNone/>
            </a:pPr>
            <a:r>
              <a:rPr lang="fr-FR" sz="2200"/>
              <a:t>Objectif: rouler sur le rail de manière ‘infinie’.</a:t>
            </a:r>
          </a:p>
        </p:txBody>
      </p:sp>
      <p:pic>
        <p:nvPicPr>
          <p:cNvPr id="5" name="Image 4" descr="Une image contenant boîte, fournitures de bureau, Approvisionnement général, texte&#10;&#10;Description générée automatiquement">
            <a:extLst>
              <a:ext uri="{FF2B5EF4-FFF2-40B4-BE49-F238E27FC236}">
                <a16:creationId xmlns:a16="http://schemas.microsoft.com/office/drawing/2014/main" id="{CAD49CB6-7EF7-9686-35BD-7D4D96F3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" r="24610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369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Électronique">
            <a:extLst>
              <a:ext uri="{FF2B5EF4-FFF2-40B4-BE49-F238E27FC236}">
                <a16:creationId xmlns:a16="http://schemas.microsoft.com/office/drawing/2014/main" id="{FF516443-E541-576E-4E49-38367B5E4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EB94C8F-3442-1F3F-04B5-1D7B2680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Les composants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521643-B4A9-2DD0-2C0D-1F14F57D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fr-FR" sz="2000"/>
              <a:t>Carte arduino uno</a:t>
            </a:r>
          </a:p>
          <a:p>
            <a:r>
              <a:rPr lang="fr-FR" sz="2000"/>
              <a:t>Driver L298N</a:t>
            </a:r>
          </a:p>
          <a:p>
            <a:r>
              <a:rPr lang="fr-FR" sz="2000"/>
              <a:t>Moteur pas à pas</a:t>
            </a:r>
          </a:p>
          <a:p>
            <a:r>
              <a:rPr lang="fr-FR" sz="2000"/>
              <a:t>Batterie 12V 1200A</a:t>
            </a:r>
          </a:p>
        </p:txBody>
      </p:sp>
    </p:spTree>
    <p:extLst>
      <p:ext uri="{BB962C8B-B14F-4D97-AF65-F5344CB8AC3E}">
        <p14:creationId xmlns:p14="http://schemas.microsoft.com/office/powerpoint/2010/main" val="37116582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250</Words>
  <Application>Microsoft Office PowerPoint</Application>
  <PresentationFormat>Grand écran</PresentationFormat>
  <Paragraphs>62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Thème Office</vt:lpstr>
      <vt:lpstr>Présentation projet Arduino: Train autonome</vt:lpstr>
      <vt:lpstr>Partie pince </vt:lpstr>
      <vt:lpstr>Présentation PowerPoint</vt:lpstr>
      <vt:lpstr>La maquette</vt:lpstr>
      <vt:lpstr>Rotation a 360°</vt:lpstr>
      <vt:lpstr>Monter/Descendre la pince</vt:lpstr>
      <vt:lpstr>Fermer/Ouvrir la pince </vt:lpstr>
      <vt:lpstr>Partie Voiture sur rails</vt:lpstr>
      <vt:lpstr>Les composants</vt:lpstr>
      <vt:lpstr>Le circuit</vt:lpstr>
      <vt:lpstr>Fabrication</vt:lpstr>
      <vt:lpstr>Code</vt:lpstr>
      <vt:lpstr>Les rails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Partie pince</dc:title>
  <dc:creator>Nassim Bouzaida</dc:creator>
  <cp:lastModifiedBy>Paul Vicart</cp:lastModifiedBy>
  <cp:revision>2</cp:revision>
  <dcterms:created xsi:type="dcterms:W3CDTF">2024-03-05T19:51:21Z</dcterms:created>
  <dcterms:modified xsi:type="dcterms:W3CDTF">2024-03-06T06:25:49Z</dcterms:modified>
</cp:coreProperties>
</file>